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0D08-D4AA-4421-8860-02183E452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F6B3D-8D8E-47B2-86D9-2DD20FA48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F670A-921C-47AB-8A74-EF419F51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EEEAE-4E92-48B3-88AE-DEEAC742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AE322-4D4C-4586-B5EA-B6166708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94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FC99B-2725-4F1A-B965-4051D1EB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9E582-AE4B-419E-9C0A-91C6363F8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8273B-9EB1-44DD-8079-7B0879D2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286D-7947-4923-963B-479DB6E3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49F5-5C4F-4F7C-BCD3-120BE230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914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4D35B3-E45B-47DE-8673-AC6BB3FC5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73A04-2E4F-42D4-99FE-6BBA26829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E07AF-EF86-49F7-9CE8-46B893EE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BBE21-2B64-450B-92C3-90FDC087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7BBC9-62E0-48CE-920B-C0427DF1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402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D99C-AA58-461E-90B5-9B565A4A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688F-EB6B-4D80-A2FC-AA0BA52B1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190AD-A6DF-4CA3-93EA-DBD403479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15426-7D8A-4FA4-BD79-BC1EBA39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2F5D0-A8DD-4C3E-A064-FB5D3B2A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94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1C61-907F-4FC6-B740-FFAA4330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C4B50-EC42-4178-8040-58D9C9909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8BFD9-BBD2-482F-81D1-66623947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8A9F2-D47E-4DA2-9B62-1CCBB229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F612-5963-4094-A03D-BFDBE5A4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203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43C9-580F-4EFB-AFC7-9EE70F5E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06B9-9299-4C03-9816-54F961B7B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6F770-AF12-4F99-B677-2F3DF1590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F7778-E08D-4E3D-9F0D-062094AD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99577-0341-4D1D-A429-FE52E69B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A3AD1-F810-4F13-964B-AE35326C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86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95CA-7607-4856-87D9-CF976917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7A8FA-49B1-4550-92A5-9B4408E5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C9D94-1F64-4969-927E-E025E735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78B16-B509-4A80-A5BA-E4B6EA393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E9828-81B7-41F8-B920-D0B4D7AB3B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A6DF6-1BC6-486F-971F-8EDC5DABB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CFF45-578E-43AA-87D1-4819A90F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6EB1B-3098-49EB-97DA-925CC8E1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888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5834-AD15-4D94-8D1F-A7A89C46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12B25-E236-4974-AD7B-9D89BA06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E2EA6-3E03-441E-842D-7DAD998E5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BB8FB-1214-47AA-B59D-2759EEAB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788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F9880-DE41-433F-AF6C-07BA3DD1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D2F12-E74A-4169-BA48-6B534010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FF80E-E41A-41AB-9283-5AF87183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419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2B68-4099-4BF4-B12E-996E8F8B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08D0-F5F9-4991-A59C-C56F615E6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303E9-4C67-46AF-8F1B-D61567447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D2A55-1CE9-4677-BBC1-5316A536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E818-DEA2-493D-B960-7CD5C7D7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115A-49B1-46A6-AD0A-2EC34FF0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58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295-CE6B-4D0F-908E-231EA35FD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B7B6C-B289-44EB-8A45-9864A2BD9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64C6-C3F8-4CBB-92E9-4BCFC304C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0F344-FFFF-4A95-B08D-AE703788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7541D-AEC2-4EDE-8E37-5F5EF7BE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472F3-4402-408E-A7BD-A0A4B571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33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B3C20-26BA-4E37-B49B-79EDAA75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8906A-43CE-4429-8AEF-6C28FFD7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E906-7DF8-4EA7-AB03-EC6ABBFD9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0BBF-E3D5-4B84-9727-2AB8344DE891}" type="datetimeFigureOut">
              <a:rPr lang="pt-PT" smtClean="0"/>
              <a:t>06-07-2021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E458-303A-4917-AAD7-65609B40C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8521D-ED61-4C31-A2F3-32AA92909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EF62-DDB9-4C6A-95CE-17FD1261A1F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28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283AE-7939-44AA-92C3-C9599001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D9F1-B8A3-4033-9D31-21F88A9D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74441"/>
            <a:ext cx="3015343" cy="1315132"/>
          </a:xfrm>
        </p:spPr>
        <p:txBody>
          <a:bodyPr>
            <a:normAutofit/>
          </a:bodyPr>
          <a:lstStyle/>
          <a:p>
            <a:r>
              <a:rPr lang="pt-PT" sz="6000" dirty="0">
                <a:latin typeface="Bahnschrift SemiLight SemiConde" panose="020B0502040204020203" pitchFamily="34" charset="0"/>
              </a:rPr>
              <a:t>Direcção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B1932-4F0C-4519-9D7F-AA5593E62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22" y="2182585"/>
            <a:ext cx="2345556" cy="3603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EE843-7B0D-4D12-B061-27541E575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20730"/>
          <a:stretch/>
        </p:blipFill>
        <p:spPr>
          <a:xfrm>
            <a:off x="4912635" y="2169655"/>
            <a:ext cx="2338480" cy="3616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2339A7-B017-49CB-A9AC-A31C46180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/>
          <a:stretch/>
        </p:blipFill>
        <p:spPr>
          <a:xfrm>
            <a:off x="9743205" y="2169655"/>
            <a:ext cx="2364378" cy="3615423"/>
          </a:xfrm>
          <a:prstGeom prst="rect">
            <a:avLst/>
          </a:prstGeom>
        </p:spPr>
      </p:pic>
      <p:pic>
        <p:nvPicPr>
          <p:cNvPr id="13" name="Picture 4" descr="May be an image of 2 people">
            <a:extLst>
              <a:ext uri="{FF2B5EF4-FFF2-40B4-BE49-F238E27FC236}">
                <a16:creationId xmlns:a16="http://schemas.microsoft.com/office/drawing/2014/main" id="{3C9E83F0-DBF2-4AB9-A580-0CCF85EC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0055" b="8200"/>
          <a:stretch/>
        </p:blipFill>
        <p:spPr bwMode="auto">
          <a:xfrm>
            <a:off x="7314971" y="2182585"/>
            <a:ext cx="2364378" cy="36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61D377-6AB9-4453-955E-71D24CB3A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6" y="201386"/>
            <a:ext cx="2536265" cy="1373641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DCF873B-6DF9-4108-A7DE-6D9C9FAEB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45690"/>
              </p:ext>
            </p:extLst>
          </p:nvPr>
        </p:nvGraphicFramePr>
        <p:xfrm>
          <a:off x="92529" y="5771468"/>
          <a:ext cx="1201505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011">
                  <a:extLst>
                    <a:ext uri="{9D8B030D-6E8A-4147-A177-3AD203B41FA5}">
                      <a16:colId xmlns:a16="http://schemas.microsoft.com/office/drawing/2014/main" val="195746561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2460285996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3554931674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906433290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34141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Presidente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Tesoureiro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Secretário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Vogal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Vogal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904308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4D0EB9B4-7446-47D9-A536-0D247DC7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55441"/>
              </p:ext>
            </p:extLst>
          </p:nvPr>
        </p:nvGraphicFramePr>
        <p:xfrm>
          <a:off x="92528" y="1514746"/>
          <a:ext cx="1201505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011">
                  <a:extLst>
                    <a:ext uri="{9D8B030D-6E8A-4147-A177-3AD203B41FA5}">
                      <a16:colId xmlns:a16="http://schemas.microsoft.com/office/drawing/2014/main" val="195746561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2460285996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3554931674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906433290"/>
                    </a:ext>
                  </a:extLst>
                </a:gridCol>
                <a:gridCol w="2403011">
                  <a:extLst>
                    <a:ext uri="{9D8B030D-6E8A-4147-A177-3AD203B41FA5}">
                      <a16:colId xmlns:a16="http://schemas.microsoft.com/office/drawing/2014/main" val="341417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Mónica Mira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(Al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Equine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, PhD Candidate UE)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Constança M. da Fonseca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Horse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Care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Medicina Equina)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Inês Leal Reis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EquiMed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, PhD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Student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ICBAS)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Nuno do Carmo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Managing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Partner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,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Plurivet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Madalena Cardoso</a:t>
                      </a:r>
                    </a:p>
                    <a:p>
                      <a:pPr algn="ctr"/>
                      <a:r>
                        <a:rPr lang="pt-PT" sz="1200" b="1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(Técnico Superior, UE)</a:t>
                      </a:r>
                      <a:endParaRPr lang="pt-PT" sz="1100" b="1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881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B2BE707-0AEC-4433-AA88-CE9A576D19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232" t="38656" r="41594" b="32114"/>
          <a:stretch/>
        </p:blipFill>
        <p:spPr>
          <a:xfrm>
            <a:off x="112946" y="2190752"/>
            <a:ext cx="2319520" cy="35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D9F1-B8A3-4033-9D31-21F88A9D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" y="122118"/>
            <a:ext cx="6585857" cy="1315132"/>
          </a:xfrm>
        </p:spPr>
        <p:txBody>
          <a:bodyPr>
            <a:normAutofit/>
          </a:bodyPr>
          <a:lstStyle/>
          <a:p>
            <a:r>
              <a:rPr lang="pt-PT" sz="6000" dirty="0">
                <a:latin typeface="Bahnschrift SemiLight SemiConde" panose="020B0502040204020203" pitchFamily="34" charset="0"/>
              </a:rPr>
              <a:t>Mesa da Assembleia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61D377-6AB9-4453-955E-71D24CB3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6" y="201386"/>
            <a:ext cx="2536265" cy="1373641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DCF873B-6DF9-4108-A7DE-6D9C9FAEB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52928"/>
              </p:ext>
            </p:extLst>
          </p:nvPr>
        </p:nvGraphicFramePr>
        <p:xfrm>
          <a:off x="653143" y="5771468"/>
          <a:ext cx="104720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687">
                  <a:extLst>
                    <a:ext uri="{9D8B030D-6E8A-4147-A177-3AD203B41FA5}">
                      <a16:colId xmlns:a16="http://schemas.microsoft.com/office/drawing/2014/main" val="195746561"/>
                    </a:ext>
                  </a:extLst>
                </a:gridCol>
                <a:gridCol w="3490687">
                  <a:extLst>
                    <a:ext uri="{9D8B030D-6E8A-4147-A177-3AD203B41FA5}">
                      <a16:colId xmlns:a16="http://schemas.microsoft.com/office/drawing/2014/main" val="2460285996"/>
                    </a:ext>
                  </a:extLst>
                </a:gridCol>
                <a:gridCol w="3490687">
                  <a:extLst>
                    <a:ext uri="{9D8B030D-6E8A-4147-A177-3AD203B41FA5}">
                      <a16:colId xmlns:a16="http://schemas.microsoft.com/office/drawing/2014/main" val="3554931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Presidente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1º Secretário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Vogal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904308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4D0EB9B4-7446-47D9-A536-0D247DC7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28539"/>
              </p:ext>
            </p:extLst>
          </p:nvPr>
        </p:nvGraphicFramePr>
        <p:xfrm>
          <a:off x="729344" y="1512025"/>
          <a:ext cx="10395858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286">
                  <a:extLst>
                    <a:ext uri="{9D8B030D-6E8A-4147-A177-3AD203B41FA5}">
                      <a16:colId xmlns:a16="http://schemas.microsoft.com/office/drawing/2014/main" val="195746561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val="2460285996"/>
                    </a:ext>
                  </a:extLst>
                </a:gridCol>
                <a:gridCol w="3465286">
                  <a:extLst>
                    <a:ext uri="{9D8B030D-6E8A-4147-A177-3AD203B41FA5}">
                      <a16:colId xmlns:a16="http://schemas.microsoft.com/office/drawing/2014/main" val="3554931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Elisa Bettencourt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(PhD,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Directora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Dep. Ciências Veterinária , UE)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Mário Cotovio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(PhD, UTAD)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Cecília Rodrigo Leal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(Equi24 Medicina Veterinária Equina)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8819"/>
                  </a:ext>
                </a:extLst>
              </a:tr>
            </a:tbl>
          </a:graphicData>
        </a:graphic>
      </p:graphicFrame>
      <p:pic>
        <p:nvPicPr>
          <p:cNvPr id="3074" name="Picture 2" descr="May be an image of 1 person">
            <a:extLst>
              <a:ext uri="{FF2B5EF4-FFF2-40B4-BE49-F238E27FC236}">
                <a16:creationId xmlns:a16="http://schemas.microsoft.com/office/drawing/2014/main" id="{943DFF9A-71EF-40CA-BD11-B3550E9E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249" y="2182584"/>
            <a:ext cx="2691662" cy="35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y be an image of 1 person">
            <a:extLst>
              <a:ext uri="{FF2B5EF4-FFF2-40B4-BE49-F238E27FC236}">
                <a16:creationId xmlns:a16="http://schemas.microsoft.com/office/drawing/2014/main" id="{7D904A3B-747A-4A6A-A44C-27DBA2FE0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4" r="2302" b="4974"/>
          <a:stretch/>
        </p:blipFill>
        <p:spPr bwMode="auto">
          <a:xfrm>
            <a:off x="4676278" y="2182584"/>
            <a:ext cx="2691662" cy="35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3C40E6-941D-47F0-B64A-7898D36B59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2"/>
          <a:stretch/>
        </p:blipFill>
        <p:spPr>
          <a:xfrm>
            <a:off x="1156530" y="2182583"/>
            <a:ext cx="2684439" cy="35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D9F1-B8A3-4033-9D31-21F88A9D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" y="74441"/>
            <a:ext cx="5029200" cy="1315132"/>
          </a:xfrm>
        </p:spPr>
        <p:txBody>
          <a:bodyPr>
            <a:normAutofit/>
          </a:bodyPr>
          <a:lstStyle/>
          <a:p>
            <a:r>
              <a:rPr lang="pt-PT" sz="6000" dirty="0">
                <a:latin typeface="Bahnschrift SemiLight SemiConde" panose="020B0502040204020203" pitchFamily="34" charset="0"/>
              </a:rPr>
              <a:t>Conselho Fiscal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61D377-6AB9-4453-955E-71D24CB3A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716" y="201386"/>
            <a:ext cx="2536265" cy="1373641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DCF873B-6DF9-4108-A7DE-6D9C9FAEB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217401"/>
              </p:ext>
            </p:extLst>
          </p:nvPr>
        </p:nvGraphicFramePr>
        <p:xfrm>
          <a:off x="266697" y="5771468"/>
          <a:ext cx="113320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007">
                  <a:extLst>
                    <a:ext uri="{9D8B030D-6E8A-4147-A177-3AD203B41FA5}">
                      <a16:colId xmlns:a16="http://schemas.microsoft.com/office/drawing/2014/main" val="195746561"/>
                    </a:ext>
                  </a:extLst>
                </a:gridCol>
                <a:gridCol w="2833007">
                  <a:extLst>
                    <a:ext uri="{9D8B030D-6E8A-4147-A177-3AD203B41FA5}">
                      <a16:colId xmlns:a16="http://schemas.microsoft.com/office/drawing/2014/main" val="2460285996"/>
                    </a:ext>
                  </a:extLst>
                </a:gridCol>
                <a:gridCol w="2833007">
                  <a:extLst>
                    <a:ext uri="{9D8B030D-6E8A-4147-A177-3AD203B41FA5}">
                      <a16:colId xmlns:a16="http://schemas.microsoft.com/office/drawing/2014/main" val="3554931674"/>
                    </a:ext>
                  </a:extLst>
                </a:gridCol>
                <a:gridCol w="2833007">
                  <a:extLst>
                    <a:ext uri="{9D8B030D-6E8A-4147-A177-3AD203B41FA5}">
                      <a16:colId xmlns:a16="http://schemas.microsoft.com/office/drawing/2014/main" val="90643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Presidente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Vogal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Vogal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Suplente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904308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4D0EB9B4-7446-47D9-A536-0D247DC7A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00015"/>
              </p:ext>
            </p:extLst>
          </p:nvPr>
        </p:nvGraphicFramePr>
        <p:xfrm>
          <a:off x="266697" y="1631120"/>
          <a:ext cx="1133202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007">
                  <a:extLst>
                    <a:ext uri="{9D8B030D-6E8A-4147-A177-3AD203B41FA5}">
                      <a16:colId xmlns:a16="http://schemas.microsoft.com/office/drawing/2014/main" val="195746561"/>
                    </a:ext>
                  </a:extLst>
                </a:gridCol>
                <a:gridCol w="2833007">
                  <a:extLst>
                    <a:ext uri="{9D8B030D-6E8A-4147-A177-3AD203B41FA5}">
                      <a16:colId xmlns:a16="http://schemas.microsoft.com/office/drawing/2014/main" val="2460285996"/>
                    </a:ext>
                  </a:extLst>
                </a:gridCol>
                <a:gridCol w="2833007">
                  <a:extLst>
                    <a:ext uri="{9D8B030D-6E8A-4147-A177-3AD203B41FA5}">
                      <a16:colId xmlns:a16="http://schemas.microsoft.com/office/drawing/2014/main" val="3554931674"/>
                    </a:ext>
                  </a:extLst>
                </a:gridCol>
                <a:gridCol w="2833007">
                  <a:extLst>
                    <a:ext uri="{9D8B030D-6E8A-4147-A177-3AD203B41FA5}">
                      <a16:colId xmlns:a16="http://schemas.microsoft.com/office/drawing/2014/main" val="906433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Miguel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Bliebernicht</a:t>
                      </a:r>
                      <a:endParaRPr lang="pt-PT" sz="140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EmbrioVet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Pedro Pinto Bravo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MSc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.,PhD, ESA Coimbra)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Marta </a:t>
                      </a:r>
                      <a:r>
                        <a:rPr lang="pt-PT" sz="14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Usón</a:t>
                      </a:r>
                      <a:endParaRPr lang="pt-PT" sz="140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MSc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.,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HorseGlobalia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João Trigueiros</a:t>
                      </a:r>
                    </a:p>
                    <a:p>
                      <a:pPr marL="0" indent="0"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(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ExpressVet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Com. </a:t>
                      </a:r>
                      <a:r>
                        <a:rPr lang="pt-PT" sz="12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Vet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FEP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128819"/>
                  </a:ext>
                </a:extLst>
              </a:tr>
            </a:tbl>
          </a:graphicData>
        </a:graphic>
      </p:graphicFrame>
      <p:pic>
        <p:nvPicPr>
          <p:cNvPr id="4098" name="Picture 2" descr="May be an image of 1 person">
            <a:extLst>
              <a:ext uri="{FF2B5EF4-FFF2-40B4-BE49-F238E27FC236}">
                <a16:creationId xmlns:a16="http://schemas.microsoft.com/office/drawing/2014/main" id="{C28786CE-7AAA-4B5C-8E7D-4E6ED25C3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r="32362"/>
          <a:stretch/>
        </p:blipFill>
        <p:spPr bwMode="auto">
          <a:xfrm>
            <a:off x="9005735" y="2388254"/>
            <a:ext cx="2418821" cy="32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y be an image of 6 people and people smiling">
            <a:extLst>
              <a:ext uri="{FF2B5EF4-FFF2-40B4-BE49-F238E27FC236}">
                <a16:creationId xmlns:a16="http://schemas.microsoft.com/office/drawing/2014/main" id="{CC43B0AD-7CCC-4256-B344-2FE30F02A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t="19878" r="33623" b="40000"/>
          <a:stretch/>
        </p:blipFill>
        <p:spPr bwMode="auto">
          <a:xfrm>
            <a:off x="3303814" y="2388254"/>
            <a:ext cx="2418821" cy="32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2A212-1415-4BA0-B9C5-DE899B0413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35" t="17858" r="47286" b="29473"/>
          <a:stretch/>
        </p:blipFill>
        <p:spPr>
          <a:xfrm>
            <a:off x="6183082" y="2388253"/>
            <a:ext cx="2418821" cy="3210743"/>
          </a:xfrm>
          <a:prstGeom prst="rect">
            <a:avLst/>
          </a:prstGeom>
        </p:spPr>
      </p:pic>
      <p:pic>
        <p:nvPicPr>
          <p:cNvPr id="4106" name="Picture 10" descr="Dr Miguel Bliebernicht">
            <a:extLst>
              <a:ext uri="{FF2B5EF4-FFF2-40B4-BE49-F238E27FC236}">
                <a16:creationId xmlns:a16="http://schemas.microsoft.com/office/drawing/2014/main" id="{2451C7CD-EFA5-44CC-9969-EA46DD46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66" y="2388253"/>
            <a:ext cx="2123016" cy="31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7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D95190F192A045844EF1304AB92932" ma:contentTypeVersion="13" ma:contentTypeDescription="Criar um novo documento." ma:contentTypeScope="" ma:versionID="87c6caa6a2b28a5ebef9fae6c15f11bd">
  <xsd:schema xmlns:xsd="http://www.w3.org/2001/XMLSchema" xmlns:xs="http://www.w3.org/2001/XMLSchema" xmlns:p="http://schemas.microsoft.com/office/2006/metadata/properties" xmlns:ns3="d5c27306-6ed6-4ce3-9244-0618518718c4" xmlns:ns4="82a398db-2f1e-4602-bacc-d28afe957264" targetNamespace="http://schemas.microsoft.com/office/2006/metadata/properties" ma:root="true" ma:fieldsID="b39ef241869f35e9e2fa58b4f2daf25c" ns3:_="" ns4:_="">
    <xsd:import namespace="d5c27306-6ed6-4ce3-9244-0618518718c4"/>
    <xsd:import namespace="82a398db-2f1e-4602-bacc-d28afe9572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27306-6ed6-4ce3-9244-061851871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398db-2f1e-4602-bacc-d28afe9572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BC13A-50A2-4AAA-BF5A-3080829F90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06439-0BA9-483D-875D-80AB212A1B80}">
  <ds:schemaRefs>
    <ds:schemaRef ds:uri="http://purl.org/dc/terms/"/>
    <ds:schemaRef ds:uri="d5c27306-6ed6-4ce3-9244-0618518718c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a398db-2f1e-4602-bacc-d28afe95726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2F4C87-4966-4895-AC22-BF2B67892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27306-6ed6-4ce3-9244-0618518718c4"/>
    <ds:schemaRef ds:uri="82a398db-2f1e-4602-bacc-d28afe9572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Bahnschrift Light</vt:lpstr>
      <vt:lpstr>Bahnschrift SemiLight SemiConde</vt:lpstr>
      <vt:lpstr>Calibri</vt:lpstr>
      <vt:lpstr>Calibri Light</vt:lpstr>
      <vt:lpstr>Office Theme</vt:lpstr>
      <vt:lpstr>PowerPoint Presentation</vt:lpstr>
      <vt:lpstr>Direcção</vt:lpstr>
      <vt:lpstr>Mesa da Assembleia</vt:lpstr>
      <vt:lpstr>Conselho Fiscal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Mira</dc:creator>
  <cp:lastModifiedBy>Guida</cp:lastModifiedBy>
  <cp:revision>17</cp:revision>
  <dcterms:created xsi:type="dcterms:W3CDTF">2021-06-30T06:57:28Z</dcterms:created>
  <dcterms:modified xsi:type="dcterms:W3CDTF">2021-07-06T11:09:15Z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0x0101007AD95190F192A045844EF1304AB92932</vt:lpwstr>
  </property>
</Properties>
</file>